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9" r:id="rId2"/>
    <p:sldId id="262" r:id="rId3"/>
    <p:sldId id="260" r:id="rId4"/>
    <p:sldId id="261" r:id="rId5"/>
    <p:sldId id="257" r:id="rId6"/>
    <p:sldId id="263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272"/>
    <a:srgbClr val="AEC748"/>
    <a:srgbClr val="7681DD"/>
    <a:srgbClr val="BAD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B8B606-196C-6B4E-DA25-028873BF8C58}" v="1" dt="2024-09-19T09:40:53.67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31348" autoAdjust="0"/>
    <p:restoredTop sz="96327"/>
  </p:normalViewPr>
  <p:slideViewPr>
    <p:cSldViewPr snapToGrid="0">
      <p:cViewPr varScale="1">
        <p:scale>
          <a:sx n="54" d="100"/>
          <a:sy n="54" d="100"/>
        </p:scale>
        <p:origin x="328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LIGHT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"/>
          <p:cNvSpPr/>
          <p:nvPr/>
        </p:nvSpPr>
        <p:spPr>
          <a:xfrm>
            <a:off x="0" y="0"/>
            <a:ext cx="24384000" cy="1376248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AE6FF"/>
              </a:gs>
            </a:gsLst>
            <a:lin ang="180047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6" name="NPA bird white gradient.pdf" descr="NPA bird white gradien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 dirty="0"/>
          </a:p>
        </p:txBody>
      </p:sp>
      <p:pic>
        <p:nvPicPr>
          <p:cNvPr id="2" name="Interreg Logo Northern Periphery and Arctic RGB Color.png" descr="Interreg Logo Northern Periphery and Arctic RGB Color.png">
            <a:extLst>
              <a:ext uri="{FF2B5EF4-FFF2-40B4-BE49-F238E27FC236}">
                <a16:creationId xmlns:a16="http://schemas.microsoft.com/office/drawing/2014/main" id="{2B30D010-E880-B995-214D-192758AC77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414" y="11478195"/>
            <a:ext cx="6461012" cy="194882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resentationstitel">
            <a:extLst>
              <a:ext uri="{FF2B5EF4-FFF2-40B4-BE49-F238E27FC236}">
                <a16:creationId xmlns:a16="http://schemas.microsoft.com/office/drawing/2014/main" id="{CCBE274A-33FC-5A2E-872C-F439E3110BE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06496" y="1482791"/>
            <a:ext cx="19942378" cy="46482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r>
              <a:rPr dirty="0" err="1"/>
              <a:t>Presentations­titel</a:t>
            </a:r>
            <a:endParaRPr dirty="0"/>
          </a:p>
        </p:txBody>
      </p:sp>
      <p:sp>
        <p:nvSpPr>
          <p:cNvPr id="4" name="Brödtext nivå ett…">
            <a:extLst>
              <a:ext uri="{FF2B5EF4-FFF2-40B4-BE49-F238E27FC236}">
                <a16:creationId xmlns:a16="http://schemas.microsoft.com/office/drawing/2014/main" id="{9F2F492F-BEFA-5A9A-D1FE-5653B3D4F3C7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6663465"/>
            <a:ext cx="19942371" cy="1905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81DD"/>
                </a:solidFill>
              </a:defRPr>
            </a:lvl1pPr>
          </a:lstStyle>
          <a:p>
            <a:r>
              <a:rPr dirty="0" err="1"/>
              <a:t>Presentations­undertitel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255262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PHOTO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ky, outdoor, outdoor object&#10;&#10;Description automatically generated">
            <a:extLst>
              <a:ext uri="{FF2B5EF4-FFF2-40B4-BE49-F238E27FC236}">
                <a16:creationId xmlns:a16="http://schemas.microsoft.com/office/drawing/2014/main" id="{C4C2F9D7-8A38-7B60-48A8-CBBE71B9D7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9436"/>
            <a:ext cx="27235973" cy="15320235"/>
          </a:xfrm>
          <a:prstGeom prst="rect">
            <a:avLst/>
          </a:prstGeom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 dirty="0"/>
          </a:p>
        </p:txBody>
      </p:sp>
      <p:pic>
        <p:nvPicPr>
          <p:cNvPr id="7" name="Interreg Logo Northern Periphery and Arctic RGB Color neg.png" descr="Interreg Logo Northern Periphery and Arctic RGB Color neg.png">
            <a:extLst>
              <a:ext uri="{FF2B5EF4-FFF2-40B4-BE49-F238E27FC236}">
                <a16:creationId xmlns:a16="http://schemas.microsoft.com/office/drawing/2014/main" id="{CE82E908-F453-0FA4-9A96-B79811E7ED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83" y="11493632"/>
            <a:ext cx="6461012" cy="194882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Presentationstitel">
            <a:extLst>
              <a:ext uri="{FF2B5EF4-FFF2-40B4-BE49-F238E27FC236}">
                <a16:creationId xmlns:a16="http://schemas.microsoft.com/office/drawing/2014/main" id="{6D85DFA0-5EE2-612F-896A-D0922C124BD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06496" y="199256"/>
            <a:ext cx="19942378" cy="46482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dirty="0" err="1"/>
              <a:t>Presentations­titel</a:t>
            </a:r>
            <a:endParaRPr dirty="0"/>
          </a:p>
        </p:txBody>
      </p:sp>
      <p:sp>
        <p:nvSpPr>
          <p:cNvPr id="13" name="Brödtext nivå ett…">
            <a:extLst>
              <a:ext uri="{FF2B5EF4-FFF2-40B4-BE49-F238E27FC236}">
                <a16:creationId xmlns:a16="http://schemas.microsoft.com/office/drawing/2014/main" id="{3BC250BF-E8C2-04E1-8E0A-1CB1D31473B7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5379930"/>
            <a:ext cx="19942371" cy="1905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dirty="0" err="1"/>
              <a:t>Presentations­undertitel</a:t>
            </a:r>
            <a:endParaRPr dirty="0"/>
          </a:p>
        </p:txBody>
      </p:sp>
      <p:pic>
        <p:nvPicPr>
          <p:cNvPr id="2" name="NPA bird white gradient.pdf" descr="NPA bird white gradient.pdf">
            <a:extLst>
              <a:ext uri="{FF2B5EF4-FFF2-40B4-BE49-F238E27FC236}">
                <a16:creationId xmlns:a16="http://schemas.microsoft.com/office/drawing/2014/main" id="{086F58B9-3546-E248-72B6-0DD7B7D861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7506057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el &amp; bullet list LIGHT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"/>
          <p:cNvSpPr/>
          <p:nvPr/>
        </p:nvSpPr>
        <p:spPr>
          <a:xfrm>
            <a:off x="0" y="0"/>
            <a:ext cx="24384000" cy="1376248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AE6FF"/>
              </a:gs>
            </a:gsLst>
            <a:lin ang="180047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6" name="NPA bird white gradient.pdf" descr="NPA bird white gradien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Diabildstitel"/>
          <p:cNvSpPr txBox="1">
            <a:spLocks noGrp="1"/>
          </p:cNvSpPr>
          <p:nvPr>
            <p:ph type="title" hasCustomPrompt="1"/>
          </p:nvPr>
        </p:nvSpPr>
        <p:spPr>
          <a:xfrm>
            <a:off x="3174560" y="1097256"/>
            <a:ext cx="14836677" cy="231406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8500" spc="-170">
                <a:solidFill>
                  <a:srgbClr val="051272"/>
                </a:solidFill>
              </a:defRPr>
            </a:lvl1pPr>
          </a:lstStyle>
          <a:p>
            <a:r>
              <a:rPr dirty="0" err="1"/>
              <a:t>Diabilds­titel</a:t>
            </a:r>
            <a:endParaRPr dirty="0"/>
          </a:p>
        </p:txBody>
      </p:sp>
      <p:sp>
        <p:nvSpPr>
          <p:cNvPr id="38" name="Diabildsund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186434" y="3482265"/>
            <a:ext cx="14836677" cy="934780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600">
                <a:solidFill>
                  <a:srgbClr val="7681DD"/>
                </a:solidFill>
              </a:defRPr>
            </a:lvl1pPr>
          </a:lstStyle>
          <a:p>
            <a:r>
              <a:rPr dirty="0" err="1"/>
              <a:t>Diabildsundertitel</a:t>
            </a:r>
            <a:endParaRPr dirty="0"/>
          </a:p>
        </p:txBody>
      </p:sp>
      <p:sp>
        <p:nvSpPr>
          <p:cNvPr id="39" name="Brödtext nivå ett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224534" y="4682132"/>
            <a:ext cx="14836677" cy="6796063"/>
          </a:xfrm>
          <a:prstGeom prst="rect">
            <a:avLst/>
          </a:prstGeom>
        </p:spPr>
        <p:txBody>
          <a:bodyPr>
            <a:noAutofit/>
          </a:bodyPr>
          <a:lstStyle>
            <a:lvl1pPr marL="609599" indent="-609599" defTabSz="2438338">
              <a:spcBef>
                <a:spcPts val="2300"/>
              </a:spcBef>
              <a:buSzPct val="123000"/>
              <a:buChar char="•"/>
              <a:defRPr sz="3200">
                <a:solidFill>
                  <a:srgbClr val="051272"/>
                </a:solidFill>
              </a:defRPr>
            </a:lvl1pPr>
            <a:lvl2pPr marL="1219200" indent="-609600" defTabSz="2438338">
              <a:spcBef>
                <a:spcPts val="2300"/>
              </a:spcBef>
              <a:buSzPct val="123000"/>
              <a:buChar char="•"/>
              <a:defRPr sz="3200">
                <a:solidFill>
                  <a:srgbClr val="051272"/>
                </a:solidFill>
              </a:defRPr>
            </a:lvl2pPr>
            <a:lvl3pPr marL="1828800" indent="-609600" defTabSz="2438338">
              <a:spcBef>
                <a:spcPts val="2300"/>
              </a:spcBef>
              <a:buSzPct val="123000"/>
              <a:buChar char="•"/>
              <a:defRPr sz="3200">
                <a:solidFill>
                  <a:srgbClr val="051272"/>
                </a:solidFill>
              </a:defRPr>
            </a:lvl3pPr>
            <a:lvl4pPr marL="2438400" indent="-609600" defTabSz="2438338">
              <a:spcBef>
                <a:spcPts val="2300"/>
              </a:spcBef>
              <a:buSzPct val="123000"/>
              <a:buChar char="•"/>
              <a:defRPr sz="3200">
                <a:solidFill>
                  <a:srgbClr val="051272"/>
                </a:solidFill>
              </a:defRPr>
            </a:lvl4pPr>
            <a:lvl5pPr marL="3048000" indent="-609600" defTabSz="2438338">
              <a:spcBef>
                <a:spcPts val="2300"/>
              </a:spcBef>
              <a:buSzPct val="123000"/>
              <a:buChar char="•"/>
              <a:defRPr sz="3200">
                <a:solidFill>
                  <a:srgbClr val="051272"/>
                </a:solidFill>
              </a:defRPr>
            </a:lvl5pPr>
          </a:lstStyle>
          <a:p>
            <a:r>
              <a:rPr dirty="0" err="1"/>
              <a:t>Diabildspunkttext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 dirty="0"/>
          </a:p>
        </p:txBody>
      </p:sp>
      <p:pic>
        <p:nvPicPr>
          <p:cNvPr id="2" name="Interreg Logo Northern Periphery and Arctic RGB Color.png" descr="Interreg Logo Northern Periphery and Arctic RGB Color.png">
            <a:extLst>
              <a:ext uri="{FF2B5EF4-FFF2-40B4-BE49-F238E27FC236}">
                <a16:creationId xmlns:a16="http://schemas.microsoft.com/office/drawing/2014/main" id="{2B30D010-E880-B995-214D-192758AC77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414" y="11478195"/>
            <a:ext cx="6461012" cy="19488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2796582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nimal slide LIGHT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"/>
          <p:cNvSpPr/>
          <p:nvPr userDrawn="1"/>
        </p:nvSpPr>
        <p:spPr>
          <a:xfrm>
            <a:off x="0" y="-3542"/>
            <a:ext cx="24384000" cy="1371954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AE6FF"/>
              </a:gs>
            </a:gsLst>
            <a:lin ang="180047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solidFill>
                <a:srgbClr val="051272"/>
              </a:solidFill>
            </a:endParaRPr>
          </a:p>
        </p:txBody>
      </p:sp>
      <p:pic>
        <p:nvPicPr>
          <p:cNvPr id="36" name="NPA bird white gradient.pdf" descr="NPA bird white gradien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 dirty="0"/>
          </a:p>
        </p:txBody>
      </p:sp>
      <p:pic>
        <p:nvPicPr>
          <p:cNvPr id="2" name="Loop midblue.pdf" descr="Loop midblue.pdf">
            <a:extLst>
              <a:ext uri="{FF2B5EF4-FFF2-40B4-BE49-F238E27FC236}">
                <a16:creationId xmlns:a16="http://schemas.microsoft.com/office/drawing/2014/main" id="{9FD99656-4A6E-9191-56D6-B2B5DE251A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4443791" y="-5130969"/>
            <a:ext cx="23674056" cy="15014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nterreg Logo Northern Periphery and Arctic RGB Color.png" descr="Interreg Logo Northern Periphery and Arctic RGB Color.png">
            <a:extLst>
              <a:ext uri="{FF2B5EF4-FFF2-40B4-BE49-F238E27FC236}">
                <a16:creationId xmlns:a16="http://schemas.microsoft.com/office/drawing/2014/main" id="{29CCA05C-4B3E-30CE-1A91-CE4F565842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414" y="11478195"/>
            <a:ext cx="6461012" cy="194882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Dagordning, titel">
            <a:extLst>
              <a:ext uri="{FF2B5EF4-FFF2-40B4-BE49-F238E27FC236}">
                <a16:creationId xmlns:a16="http://schemas.microsoft.com/office/drawing/2014/main" id="{357B7413-C45A-F9F0-572E-5549CAD40F6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872395" y="1765227"/>
            <a:ext cx="14214425" cy="31114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500" spc="-170">
                <a:solidFill>
                  <a:srgbClr val="051272"/>
                </a:solidFill>
              </a:defRPr>
            </a:lvl1pPr>
          </a:lstStyle>
          <a:p>
            <a:r>
              <a:rPr dirty="0" err="1"/>
              <a:t>Dagordning</a:t>
            </a:r>
            <a:r>
              <a:rPr dirty="0"/>
              <a:t>, </a:t>
            </a:r>
            <a:r>
              <a:rPr dirty="0" err="1"/>
              <a:t>titel</a:t>
            </a:r>
            <a:endParaRPr dirty="0"/>
          </a:p>
        </p:txBody>
      </p:sp>
      <p:sp>
        <p:nvSpPr>
          <p:cNvPr id="12" name="Brödtext nivå ett…">
            <a:extLst>
              <a:ext uri="{FF2B5EF4-FFF2-40B4-BE49-F238E27FC236}">
                <a16:creationId xmlns:a16="http://schemas.microsoft.com/office/drawing/2014/main" id="{17E1B84A-C8BF-8714-BD91-19F3AD05D9D9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872395" y="5162905"/>
            <a:ext cx="14214425" cy="6415538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1pPr>
            <a:lvl2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2pPr>
            <a:lvl3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3pPr>
            <a:lvl4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4pPr>
            <a:lvl5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5pPr>
          </a:lstStyle>
          <a:p>
            <a:r>
              <a:rPr dirty="0" err="1"/>
              <a:t>Ämnen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dagordningen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0579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hit photo 1 LIGHT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"/>
          <p:cNvSpPr/>
          <p:nvPr userDrawn="1"/>
        </p:nvSpPr>
        <p:spPr>
          <a:xfrm>
            <a:off x="0" y="-3541"/>
            <a:ext cx="24384000" cy="1371954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AE6FF"/>
              </a:gs>
            </a:gsLst>
            <a:lin ang="180047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pic>
        <p:nvPicPr>
          <p:cNvPr id="11" name="Picture 10" descr="A group of people hiking up a snowy mountain&#10;&#10;Description automatically generated">
            <a:extLst>
              <a:ext uri="{FF2B5EF4-FFF2-40B4-BE49-F238E27FC236}">
                <a16:creationId xmlns:a16="http://schemas.microsoft.com/office/drawing/2014/main" id="{EC45EC06-BDC4-E79B-26AE-F800DCA8D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98"/>
          <a:stretch/>
        </p:blipFill>
        <p:spPr>
          <a:xfrm>
            <a:off x="13328542" y="-3542"/>
            <a:ext cx="11055458" cy="13819323"/>
          </a:xfrm>
          <a:prstGeom prst="rect">
            <a:avLst/>
          </a:prstGeom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 dirty="0"/>
          </a:p>
        </p:txBody>
      </p:sp>
      <p:sp>
        <p:nvSpPr>
          <p:cNvPr id="4" name="Dagordning, undertitel">
            <a:extLst>
              <a:ext uri="{FF2B5EF4-FFF2-40B4-BE49-F238E27FC236}">
                <a16:creationId xmlns:a16="http://schemas.microsoft.com/office/drawing/2014/main" id="{16A4B766-5B57-FE16-AA84-37267D532308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584702" y="2316967"/>
            <a:ext cx="10937802" cy="1265278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defRPr sz="5000">
                <a:solidFill>
                  <a:srgbClr val="7681DD"/>
                </a:solidFill>
              </a:defRPr>
            </a:lvl1pPr>
          </a:lstStyle>
          <a:p>
            <a:r>
              <a:rPr dirty="0" err="1"/>
              <a:t>Dagordning</a:t>
            </a:r>
            <a:r>
              <a:rPr dirty="0"/>
              <a:t>, </a:t>
            </a:r>
            <a:r>
              <a:rPr dirty="0" err="1"/>
              <a:t>undertitel</a:t>
            </a:r>
            <a:endParaRPr dirty="0"/>
          </a:p>
        </p:txBody>
      </p:sp>
      <p:sp>
        <p:nvSpPr>
          <p:cNvPr id="5" name="Brödtext nivå ett…">
            <a:extLst>
              <a:ext uri="{FF2B5EF4-FFF2-40B4-BE49-F238E27FC236}">
                <a16:creationId xmlns:a16="http://schemas.microsoft.com/office/drawing/2014/main" id="{28E5CD78-1ED8-37A2-6E18-3E419CF88CF9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584703" y="3705466"/>
            <a:ext cx="10937802" cy="6307183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1pPr>
            <a:lvl2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2pPr>
            <a:lvl3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3pPr>
            <a:lvl4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4pPr>
            <a:lvl5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5pPr>
          </a:lstStyle>
          <a:p>
            <a:r>
              <a:rPr lang="sv-SE" dirty="0"/>
              <a:t>Text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6" name="Interreg Logo Northern Periphery and Arctic RGB Color.png" descr="Interreg Logo Northern Periphery and Arctic RGB Color.png">
            <a:extLst>
              <a:ext uri="{FF2B5EF4-FFF2-40B4-BE49-F238E27FC236}">
                <a16:creationId xmlns:a16="http://schemas.microsoft.com/office/drawing/2014/main" id="{29CCA05C-4B3E-30CE-1A91-CE4F565842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414" y="11478195"/>
            <a:ext cx="6461012" cy="194882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Loop midblue.pdf" descr="Loop midblue.pdf">
            <a:extLst>
              <a:ext uri="{FF2B5EF4-FFF2-40B4-BE49-F238E27FC236}">
                <a16:creationId xmlns:a16="http://schemas.microsoft.com/office/drawing/2014/main" id="{9836DCA5-32BB-B388-66DE-0DAEE1A2F1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165200">
            <a:off x="8055698" y="-7037473"/>
            <a:ext cx="16421270" cy="10414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NPA bird white gradient.pdf" descr="NPA bird white gradient.pdf">
            <a:extLst>
              <a:ext uri="{FF2B5EF4-FFF2-40B4-BE49-F238E27FC236}">
                <a16:creationId xmlns:a16="http://schemas.microsoft.com/office/drawing/2014/main" id="{71E2D9AE-5E82-141E-85CC-676849EC36E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9553630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ide whit photo 1 LIGHT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"/>
          <p:cNvSpPr/>
          <p:nvPr userDrawn="1"/>
        </p:nvSpPr>
        <p:spPr>
          <a:xfrm>
            <a:off x="0" y="-3541"/>
            <a:ext cx="24384000" cy="1371954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AE6FF"/>
              </a:gs>
            </a:gsLst>
            <a:lin ang="180047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 dirty="0"/>
          </a:p>
        </p:txBody>
      </p:sp>
      <p:sp>
        <p:nvSpPr>
          <p:cNvPr id="4" name="Dagordning, undertitel">
            <a:extLst>
              <a:ext uri="{FF2B5EF4-FFF2-40B4-BE49-F238E27FC236}">
                <a16:creationId xmlns:a16="http://schemas.microsoft.com/office/drawing/2014/main" id="{16A4B766-5B57-FE16-AA84-37267D532308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584702" y="2316967"/>
            <a:ext cx="10937802" cy="1265278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defRPr sz="5000">
                <a:solidFill>
                  <a:srgbClr val="7681DD"/>
                </a:solidFill>
              </a:defRPr>
            </a:lvl1pPr>
          </a:lstStyle>
          <a:p>
            <a:r>
              <a:rPr dirty="0" err="1"/>
              <a:t>Dagordning</a:t>
            </a:r>
            <a:r>
              <a:rPr dirty="0"/>
              <a:t>, </a:t>
            </a:r>
            <a:r>
              <a:rPr dirty="0" err="1"/>
              <a:t>undertitel</a:t>
            </a:r>
            <a:endParaRPr dirty="0"/>
          </a:p>
        </p:txBody>
      </p:sp>
      <p:sp>
        <p:nvSpPr>
          <p:cNvPr id="5" name="Brödtext nivå ett…">
            <a:extLst>
              <a:ext uri="{FF2B5EF4-FFF2-40B4-BE49-F238E27FC236}">
                <a16:creationId xmlns:a16="http://schemas.microsoft.com/office/drawing/2014/main" id="{28E5CD78-1ED8-37A2-6E18-3E419CF88CF9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584703" y="3705466"/>
            <a:ext cx="10937802" cy="6307183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1pPr>
            <a:lvl2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2pPr>
            <a:lvl3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3pPr>
            <a:lvl4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4pPr>
            <a:lvl5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5pPr>
          </a:lstStyle>
          <a:p>
            <a:r>
              <a:rPr lang="sv-SE" dirty="0"/>
              <a:t>Text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3" name="Picture 2" descr="A person jumping over a river&#10;&#10;Description automatically generated with low confidence">
            <a:extLst>
              <a:ext uri="{FF2B5EF4-FFF2-40B4-BE49-F238E27FC236}">
                <a16:creationId xmlns:a16="http://schemas.microsoft.com/office/drawing/2014/main" id="{D9DFE3E4-46CC-B3C0-23F1-28E7CA2155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11200" y="0"/>
            <a:ext cx="10972800" cy="13716000"/>
          </a:xfrm>
          <a:prstGeom prst="rect">
            <a:avLst/>
          </a:prstGeom>
        </p:spPr>
      </p:pic>
      <p:pic>
        <p:nvPicPr>
          <p:cNvPr id="6" name="Interreg Logo Northern Periphery and Arctic RGB Color.png" descr="Interreg Logo Northern Periphery and Arctic RGB Color.png">
            <a:extLst>
              <a:ext uri="{FF2B5EF4-FFF2-40B4-BE49-F238E27FC236}">
                <a16:creationId xmlns:a16="http://schemas.microsoft.com/office/drawing/2014/main" id="{29CCA05C-4B3E-30CE-1A91-CE4F565842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414" y="11478195"/>
            <a:ext cx="6461012" cy="194882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Loop midblue.pdf" descr="Loop midblue.pdf">
            <a:extLst>
              <a:ext uri="{FF2B5EF4-FFF2-40B4-BE49-F238E27FC236}">
                <a16:creationId xmlns:a16="http://schemas.microsoft.com/office/drawing/2014/main" id="{9836DCA5-32BB-B388-66DE-0DAEE1A2F1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165200">
            <a:off x="8055698" y="-7037473"/>
            <a:ext cx="16421270" cy="10414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NPA bird white gradient.pdf" descr="NPA bird white gradient.pdf">
            <a:extLst>
              <a:ext uri="{FF2B5EF4-FFF2-40B4-BE49-F238E27FC236}">
                <a16:creationId xmlns:a16="http://schemas.microsoft.com/office/drawing/2014/main" id="{71E2D9AE-5E82-141E-85CC-676849EC36E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3367656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whit photo 1 LIGHT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"/>
          <p:cNvSpPr/>
          <p:nvPr userDrawn="1"/>
        </p:nvSpPr>
        <p:spPr>
          <a:xfrm>
            <a:off x="0" y="-3541"/>
            <a:ext cx="24384000" cy="1371954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AE6FF"/>
              </a:gs>
            </a:gsLst>
            <a:lin ang="180047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pic>
        <p:nvPicPr>
          <p:cNvPr id="3" name="Picture 2" descr="A picture containing mountain, outdoor&#10;&#10;Description automatically generated">
            <a:extLst>
              <a:ext uri="{FF2B5EF4-FFF2-40B4-BE49-F238E27FC236}">
                <a16:creationId xmlns:a16="http://schemas.microsoft.com/office/drawing/2014/main" id="{3B8560DE-A2E7-1B78-2BC8-1871BA4493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7" r="-727"/>
          <a:stretch/>
        </p:blipFill>
        <p:spPr>
          <a:xfrm>
            <a:off x="13557896" y="-3541"/>
            <a:ext cx="10975632" cy="13719540"/>
          </a:xfrm>
          <a:prstGeom prst="rect">
            <a:avLst/>
          </a:prstGeom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 dirty="0"/>
          </a:p>
        </p:txBody>
      </p:sp>
      <p:sp>
        <p:nvSpPr>
          <p:cNvPr id="4" name="Dagordning, undertitel">
            <a:extLst>
              <a:ext uri="{FF2B5EF4-FFF2-40B4-BE49-F238E27FC236}">
                <a16:creationId xmlns:a16="http://schemas.microsoft.com/office/drawing/2014/main" id="{16A4B766-5B57-FE16-AA84-37267D532308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584702" y="2316967"/>
            <a:ext cx="10937802" cy="1265278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defRPr sz="5000">
                <a:solidFill>
                  <a:srgbClr val="7681DD"/>
                </a:solidFill>
              </a:defRPr>
            </a:lvl1pPr>
          </a:lstStyle>
          <a:p>
            <a:r>
              <a:rPr dirty="0" err="1"/>
              <a:t>Dagordning</a:t>
            </a:r>
            <a:r>
              <a:rPr dirty="0"/>
              <a:t>, </a:t>
            </a:r>
            <a:r>
              <a:rPr dirty="0" err="1"/>
              <a:t>undertitel</a:t>
            </a:r>
            <a:endParaRPr dirty="0"/>
          </a:p>
        </p:txBody>
      </p:sp>
      <p:sp>
        <p:nvSpPr>
          <p:cNvPr id="5" name="Brödtext nivå ett…">
            <a:extLst>
              <a:ext uri="{FF2B5EF4-FFF2-40B4-BE49-F238E27FC236}">
                <a16:creationId xmlns:a16="http://schemas.microsoft.com/office/drawing/2014/main" id="{28E5CD78-1ED8-37A2-6E18-3E419CF88CF9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584703" y="3705466"/>
            <a:ext cx="10937802" cy="6307183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1pPr>
            <a:lvl2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2pPr>
            <a:lvl3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3pPr>
            <a:lvl4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4pPr>
            <a:lvl5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5pPr>
          </a:lstStyle>
          <a:p>
            <a:r>
              <a:rPr lang="sv-SE" dirty="0"/>
              <a:t>Text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6" name="Interreg Logo Northern Periphery and Arctic RGB Color.png" descr="Interreg Logo Northern Periphery and Arctic RGB Color.png">
            <a:extLst>
              <a:ext uri="{FF2B5EF4-FFF2-40B4-BE49-F238E27FC236}">
                <a16:creationId xmlns:a16="http://schemas.microsoft.com/office/drawing/2014/main" id="{29CCA05C-4B3E-30CE-1A91-CE4F565842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414" y="11478195"/>
            <a:ext cx="6461012" cy="194882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Loop midblue.pdf" descr="Loop midblue.pdf">
            <a:extLst>
              <a:ext uri="{FF2B5EF4-FFF2-40B4-BE49-F238E27FC236}">
                <a16:creationId xmlns:a16="http://schemas.microsoft.com/office/drawing/2014/main" id="{9836DCA5-32BB-B388-66DE-0DAEE1A2F1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248642">
            <a:off x="9352628" y="-7060566"/>
            <a:ext cx="16421270" cy="10414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NPA bird white gradient.pdf" descr="NPA bird white gradient.pdf">
            <a:extLst>
              <a:ext uri="{FF2B5EF4-FFF2-40B4-BE49-F238E27FC236}">
                <a16:creationId xmlns:a16="http://schemas.microsoft.com/office/drawing/2014/main" id="{2C21F9D6-444A-9249-8E6C-9E89058C050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1704103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er text slide LIGHT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"/>
          <p:cNvSpPr/>
          <p:nvPr userDrawn="1"/>
        </p:nvSpPr>
        <p:spPr>
          <a:xfrm>
            <a:off x="0" y="-3541"/>
            <a:ext cx="24384000" cy="1371954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AE6FF"/>
              </a:gs>
            </a:gsLst>
            <a:lin ang="180047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6" name="NPA bird white gradient.pdf" descr="NPA bird white gradien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 dirty="0"/>
          </a:p>
        </p:txBody>
      </p:sp>
      <p:pic>
        <p:nvPicPr>
          <p:cNvPr id="6" name="Loop midblue.pdf" descr="Loop midblue.pdf">
            <a:extLst>
              <a:ext uri="{FF2B5EF4-FFF2-40B4-BE49-F238E27FC236}">
                <a16:creationId xmlns:a16="http://schemas.microsoft.com/office/drawing/2014/main" id="{61002B40-2958-7B6C-E615-4395AA5AB0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4226628">
            <a:off x="14817843" y="-6985332"/>
            <a:ext cx="16421270" cy="1041456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Dagordning, titel">
            <a:extLst>
              <a:ext uri="{FF2B5EF4-FFF2-40B4-BE49-F238E27FC236}">
                <a16:creationId xmlns:a16="http://schemas.microsoft.com/office/drawing/2014/main" id="{1ACBB9F4-09B5-7170-3360-F80C208C836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28800" y="838764"/>
            <a:ext cx="16743462" cy="19717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500" spc="-170">
                <a:solidFill>
                  <a:srgbClr val="051272"/>
                </a:solidFill>
              </a:defRPr>
            </a:lvl1pPr>
          </a:lstStyle>
          <a:p>
            <a:r>
              <a:rPr lang="sv-SE" dirty="0"/>
              <a:t>Titel</a:t>
            </a:r>
            <a:endParaRPr dirty="0"/>
          </a:p>
        </p:txBody>
      </p:sp>
      <p:sp>
        <p:nvSpPr>
          <p:cNvPr id="8" name="Dagordning, undertitel">
            <a:extLst>
              <a:ext uri="{FF2B5EF4-FFF2-40B4-BE49-F238E27FC236}">
                <a16:creationId xmlns:a16="http://schemas.microsoft.com/office/drawing/2014/main" id="{86894E3D-C7AE-1F04-D611-816D5FAF7692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892300" y="3211267"/>
            <a:ext cx="16743462" cy="801791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defRPr sz="5000">
                <a:solidFill>
                  <a:srgbClr val="7681DD"/>
                </a:solidFill>
              </a:defRPr>
            </a:lvl1pPr>
          </a:lstStyle>
          <a:p>
            <a:r>
              <a:rPr lang="sv-SE" dirty="0"/>
              <a:t>U</a:t>
            </a:r>
            <a:r>
              <a:rPr dirty="0" err="1"/>
              <a:t>ndertitel</a:t>
            </a:r>
            <a:endParaRPr dirty="0"/>
          </a:p>
        </p:txBody>
      </p:sp>
      <p:sp>
        <p:nvSpPr>
          <p:cNvPr id="9" name="Brödtext nivå ett…">
            <a:extLst>
              <a:ext uri="{FF2B5EF4-FFF2-40B4-BE49-F238E27FC236}">
                <a16:creationId xmlns:a16="http://schemas.microsoft.com/office/drawing/2014/main" id="{1A11A407-1D4C-6AFB-4797-10B4C6F8C551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892300" y="4449650"/>
            <a:ext cx="16743462" cy="65046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800"/>
              </a:spcBef>
              <a:defRPr sz="2800" b="0" i="0" spc="-42">
                <a:solidFill>
                  <a:srgbClr val="0512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2pPr>
            <a:lvl3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3pPr>
            <a:lvl4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4pPr>
            <a:lvl5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5pPr>
          </a:lstStyle>
          <a:p>
            <a:r>
              <a:rPr lang="sv-SE" dirty="0"/>
              <a:t>Text</a:t>
            </a:r>
          </a:p>
        </p:txBody>
      </p:sp>
      <p:pic>
        <p:nvPicPr>
          <p:cNvPr id="10" name="Interreg Logo Northern Periphery and Arctic RGB Color.png" descr="Interreg Logo Northern Periphery and Arctic RGB Color.png">
            <a:extLst>
              <a:ext uri="{FF2B5EF4-FFF2-40B4-BE49-F238E27FC236}">
                <a16:creationId xmlns:a16="http://schemas.microsoft.com/office/drawing/2014/main" id="{29DA2DE4-83FE-19AD-7707-D8620AA203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414" y="11478195"/>
            <a:ext cx="6461012" cy="19488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8761903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218C6"/>
            </a:gs>
            <a:gs pos="100000">
              <a:srgbClr val="051272"/>
            </a:gs>
          </a:gsLst>
          <a:lin ang="376056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PA bird white gradient.pdf" descr="NPA bird white gradient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Presentationstitel"/>
          <p:cNvSpPr txBox="1">
            <a:spLocks noGrp="1"/>
          </p:cNvSpPr>
          <p:nvPr>
            <p:ph type="title" hasCustomPrompt="1"/>
          </p:nvPr>
        </p:nvSpPr>
        <p:spPr>
          <a:xfrm>
            <a:off x="1206496" y="1482791"/>
            <a:ext cx="19942378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rPr dirty="0" err="1"/>
              <a:t>Presentations­titel</a:t>
            </a:r>
            <a:endParaRPr dirty="0"/>
          </a:p>
        </p:txBody>
      </p:sp>
      <p:sp>
        <p:nvSpPr>
          <p:cNvPr id="5" name="Brödtext nivå ett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6663465"/>
            <a:ext cx="1994237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 err="1"/>
              <a:t>Presentations­undertitel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6" name="Interreg Logo Northern Periphery and Arctic RGB Color neg.png" descr="Interreg Logo Northern Periphery and Arctic RGB Color neg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83" y="11493632"/>
            <a:ext cx="6461012" cy="194882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56" r:id="rId3"/>
    <p:sldLayoutId id="2147483658" r:id="rId4"/>
    <p:sldLayoutId id="2147483666" r:id="rId5"/>
    <p:sldLayoutId id="2147483672" r:id="rId6"/>
    <p:sldLayoutId id="2147483670" r:id="rId7"/>
    <p:sldLayoutId id="2147483660" r:id="rId8"/>
  </p:sldLayoutIdLst>
  <p:transition spd="med"/>
  <p:txStyles>
    <p:titleStyle>
      <a:lvl1pPr marL="0" marR="0" indent="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76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1pPr>
      <a:lvl2pPr marL="0" marR="0" indent="45720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76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2pPr>
      <a:lvl3pPr marL="0" marR="0" indent="91440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76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3pPr>
      <a:lvl4pPr marL="0" marR="0" indent="137160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76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4pPr>
      <a:lvl5pPr marL="0" marR="0" indent="182880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76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5pPr>
      <a:lvl6pPr marL="0" marR="0" indent="228600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76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6pPr>
      <a:lvl7pPr marL="0" marR="0" indent="274320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76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7pPr>
      <a:lvl8pPr marL="0" marR="0" indent="320040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76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8pPr>
      <a:lvl9pPr marL="0" marR="0" indent="365760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76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9pPr>
    </p:titleStyle>
    <p:bodyStyle>
      <a:lvl1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1pPr>
      <a:lvl2pPr marL="0" marR="0" indent="4572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0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2pPr>
      <a:lvl3pPr marL="0" marR="0" indent="9144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0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3pPr>
      <a:lvl4pPr marL="0" marR="0" indent="13716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0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4pPr>
      <a:lvl5pPr marL="0" marR="0" indent="18288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0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5pPr>
      <a:lvl6pPr marL="0" marR="0" indent="22860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0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6pPr>
      <a:lvl7pPr marL="0" marR="0" indent="27432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0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7pPr>
      <a:lvl8pPr marL="0" marR="0" indent="32004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0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8pPr>
      <a:lvl9pPr marL="0" marR="0" indent="36576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0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9pPr>
    </p:bodyStyle>
    <p:otherStyle>
      <a:lvl1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0778-21B2-4D7D-8140-751DC0831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8026B-7628-D8D9-4250-FC73D042D25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50726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F0DC-1CD8-EDB4-DB98-EAAA5620F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57291-C10B-4EC1-9B87-889FE0BEE13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4AED2D-AE72-38C3-FA89-62FA20E41EEC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80902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DD4E5D-D8F1-1098-FB71-DDAC8F42B2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1607-DF08-B928-B8E6-D99290687903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15969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824346-4043-C0D2-A169-1D40B7490E7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45D13-317D-6506-2D1C-98C7856F3B40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535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0CA3-CAFF-4F7D-1E51-9C679C033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Lorem Ipsum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950BB-EBF8-A76D-664D-43AA04EB6891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b="0" i="0" dirty="0">
                <a:effectLst/>
                <a:latin typeface="Open Sans" panose="020B0606030504020204" pitchFamily="34" charset="0"/>
              </a:rPr>
              <a:t>Lorem ipsum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dolor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sit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amet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adipiscing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elit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sed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do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eiusmod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tempor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incididunt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ut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labore et dolore magna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aliqua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. Ut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enim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ad minim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veniam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quis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nostrud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exercitation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ullamco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laboris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nisi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ut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aliquip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ex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commodo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consequat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. Duis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aute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irure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dolor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in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reprehenderit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in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voluptate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velit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esse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cillum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dolore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eu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fugiat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nulla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pariatur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Excepteur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sint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occaecat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cupidatat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non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proident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sunt in culpa qui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officia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deserunt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mollit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anim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id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est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laborum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.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50793789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9C0C8-B4F2-DD48-1751-E072801B9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DK" sz="13800" dirty="0"/>
              <a:t>Thank you </a:t>
            </a:r>
            <a:br>
              <a:rPr lang="en-DK" sz="13800" dirty="0"/>
            </a:br>
            <a:r>
              <a:rPr lang="en-DK" sz="13800" dirty="0"/>
              <a:t>for listening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4987F-DAEF-5D2E-0937-612795F32C3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61252687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aster slides">
  <a:themeElements>
    <a:clrScheme name="Custom 1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19B9A8"/>
      </a:accent1>
      <a:accent2>
        <a:srgbClr val="9ACA3C"/>
      </a:accent2>
      <a:accent3>
        <a:srgbClr val="DA5C57"/>
      </a:accent3>
      <a:accent4>
        <a:srgbClr val="F58942"/>
      </a:accent4>
      <a:accent5>
        <a:srgbClr val="05ADDB"/>
      </a:accent5>
      <a:accent6>
        <a:srgbClr val="DA5C57"/>
      </a:accent6>
      <a:hlink>
        <a:srgbClr val="F58942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PA PPT template 22 v3" id="{61F73837-0F3C-804C-AEE6-4EDEC167A7F2}" vid="{FB395E21-0E59-794C-B90F-EB48E7CB7910}"/>
    </a:ext>
  </a:extLst>
</a:theme>
</file>

<file path=ppt/theme/theme2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slides</Template>
  <TotalTime>105</TotalTime>
  <Words>84</Words>
  <Application>Microsoft Macintosh PowerPoint</Application>
  <PresentationFormat>Custom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Helvetica Neue</vt:lpstr>
      <vt:lpstr>Open Sans</vt:lpstr>
      <vt:lpstr>Open Sans Semibold</vt:lpstr>
      <vt:lpstr>Master slides</vt:lpstr>
      <vt:lpstr>PowerPoint Presentation</vt:lpstr>
      <vt:lpstr>PowerPoint Presentation</vt:lpstr>
      <vt:lpstr>PowerPoint Presentation</vt:lpstr>
      <vt:lpstr>PowerPoint Presentation</vt:lpstr>
      <vt:lpstr>Lorem Ipsum</vt:lpstr>
      <vt:lpstr>Thank you 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Northern Network for digital promotion  and preservation of heritage</dc:title>
  <dc:creator>David Fahlberg</dc:creator>
  <cp:lastModifiedBy>Michela Schliesser Gaifami - Northern Periphery and Arctic Programme</cp:lastModifiedBy>
  <cp:revision>26</cp:revision>
  <dcterms:created xsi:type="dcterms:W3CDTF">2022-10-31T09:33:44Z</dcterms:created>
  <dcterms:modified xsi:type="dcterms:W3CDTF">2024-09-19T09:44:59Z</dcterms:modified>
</cp:coreProperties>
</file>